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4642" autoAdjust="0"/>
  </p:normalViewPr>
  <p:slideViewPr>
    <p:cSldViewPr>
      <p:cViewPr>
        <p:scale>
          <a:sx n="84" d="100"/>
          <a:sy n="84" d="100"/>
        </p:scale>
        <p:origin x="-15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1)</a:t>
          </a:r>
          <a:r>
            <a:rPr lang="tr-TR" sz="2400" kern="1200" dirty="0" smtClean="0"/>
            <a:t> </a:t>
          </a:r>
          <a:r>
            <a:rPr lang="en-US" sz="2400" kern="1200" dirty="0" err="1" smtClean="0"/>
            <a:t>İnternete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girdiğinizde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düşündüğünüzden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uzun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süre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kaldığınızı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fark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11.12.2015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Ölmeden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Yapmak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İstediklerinizi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Listeleyin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Hep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isteyip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türlü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bulamadığınız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faaliyetleri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yazıp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başlayabilirsiniz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3176</Words>
  <Application>Microsoft Office PowerPoint</Application>
  <PresentationFormat>Ekran Gösterisi (4:3)</PresentationFormat>
  <Paragraphs>488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ram</cp:lastModifiedBy>
  <cp:revision>1314</cp:revision>
  <dcterms:created xsi:type="dcterms:W3CDTF">2010-12-23T09:12:01Z</dcterms:created>
  <dcterms:modified xsi:type="dcterms:W3CDTF">2015-12-11T13:16:09Z</dcterms:modified>
</cp:coreProperties>
</file>